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9" r:id="rId4"/>
    <p:sldId id="265" r:id="rId5"/>
    <p:sldId id="266" r:id="rId6"/>
    <p:sldId id="261" r:id="rId7"/>
    <p:sldId id="262" r:id="rId8"/>
    <p:sldId id="264" r:id="rId9"/>
    <p:sldId id="27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6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7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2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7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8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6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5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3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FBC3-649D-4D3A-8433-743707B3C749}" type="datetimeFigureOut">
              <a:rPr lang="en-US" smtClean="0"/>
              <a:t>05/25/2019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B5F8C-8A90-4464-A558-069BAAE72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6-Point Star 1"/>
          <p:cNvSpPr/>
          <p:nvPr/>
        </p:nvSpPr>
        <p:spPr>
          <a:xfrm>
            <a:off x="1410789" y="-39190"/>
            <a:ext cx="9339942" cy="6483927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45673" y="1907177"/>
            <a:ext cx="8691550" cy="264687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16600" b="1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18" y="519545"/>
            <a:ext cx="5548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smtClean="0">
                <a:solidFill>
                  <a:srgbClr val="FF0000"/>
                </a:solidFill>
              </a:rPr>
              <a:t>দলীয় কাজ</a:t>
            </a:r>
            <a:endParaRPr lang="en-US" sz="540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363" y="65314"/>
            <a:ext cx="11597274" cy="6727372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আজকের ক্লাশে উপস্থিতির জন্য সবাইকে ধন্যবাদ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1478" y="65314"/>
            <a:ext cx="11597274" cy="6727372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আজকের ক্লাশে </a:t>
            </a:r>
            <a:r>
              <a:rPr lang="bn-IN" sz="6600" b="1" i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উপস্থিতির জন্য সবাইকে </a:t>
            </a:r>
            <a:r>
              <a:rPr lang="bn-IN" sz="66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48641">
            <a:off x="283248" y="3662375"/>
            <a:ext cx="4524375" cy="27600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7317">
            <a:off x="7309733" y="3550023"/>
            <a:ext cx="4216667" cy="320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7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81400" y="762000"/>
            <a:ext cx="5486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n-IN" altLang="en-US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53803" y="2133600"/>
            <a:ext cx="7856112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bn-IN" sz="60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মোঃ আল আমিন</a:t>
            </a:r>
          </a:p>
          <a:p>
            <a:pPr algn="ctr"/>
            <a:r>
              <a:rPr lang="bn-IN" sz="44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প্রভাষক,সরকারি আব্দুল জাব্বার কলেজ।</a:t>
            </a:r>
          </a:p>
          <a:p>
            <a:pPr algn="ctr"/>
            <a:r>
              <a:rPr lang="bn-IN" sz="44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বোরহানউদ্দিন, ভোলা। ০১৭২৯৮১২১৪১</a:t>
            </a:r>
            <a:endParaRPr lang="en-US" sz="28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E-mail: alaminocp@gmail.com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9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9063" y="169818"/>
            <a:ext cx="6335486" cy="1463039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2674" y="2625634"/>
            <a:ext cx="6453052" cy="58477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B050"/>
                </a:solidFill>
              </a:rPr>
              <a:t>বিশ্ব ও বাংলাদেশ প্রেক্ষিত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3850" y="3344091"/>
            <a:ext cx="9353005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২। বিভিন্ন ক্ষেত্রে তথ্য  ও যোগাযোগ প্রযুক্তির প্রয়োগ ও অবদান সম্পর্কে  জ্ঞান লাভ কর</a:t>
            </a:r>
            <a:r>
              <a:rPr lang="en-US" sz="2800" dirty="0" err="1" smtClean="0"/>
              <a:t>বে</a:t>
            </a:r>
            <a:r>
              <a:rPr lang="en-US" sz="2800" dirty="0" smtClean="0"/>
              <a:t> </a:t>
            </a:r>
            <a:r>
              <a:rPr lang="bn-IN" sz="2800" dirty="0" smtClean="0"/>
              <a:t>।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1" y="888275"/>
            <a:ext cx="2638696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শিখনফল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463039" y="2690948"/>
            <a:ext cx="7485018" cy="52322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B050"/>
                </a:solidFill>
              </a:rPr>
              <a:t>১।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bn-IN" sz="2800" dirty="0" smtClean="0">
                <a:solidFill>
                  <a:srgbClr val="00B050"/>
                </a:solidFill>
              </a:rPr>
              <a:t>বিশ্বগ্রাম সম্পর্কে বর্ণনা করতে পারবে।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6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8229" y="143692"/>
            <a:ext cx="3396342" cy="646331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smtClean="0">
                <a:solidFill>
                  <a:srgbClr val="00B050"/>
                </a:solidFill>
              </a:rPr>
              <a:t>আলোচনা</a:t>
            </a:r>
            <a:endParaRPr lang="en-US" sz="3600" b="1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685" y="1384318"/>
            <a:ext cx="5969726" cy="40106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6354" y="5989254"/>
            <a:ext cx="27823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smtClean="0">
                <a:solidFill>
                  <a:srgbClr val="00B050"/>
                </a:solidFill>
              </a:rPr>
              <a:t>বিশ্ব গ্রামের ধারনা</a:t>
            </a:r>
            <a:endParaRPr lang="en-US" sz="2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4560" y="1380505"/>
            <a:ext cx="544721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smtClean="0">
                <a:solidFill>
                  <a:srgbClr val="00B050"/>
                </a:solidFill>
              </a:rPr>
              <a:t>একক কাজ</a:t>
            </a:r>
            <a:endParaRPr lang="en-US" sz="720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0056" y="2954145"/>
            <a:ext cx="7445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smtClean="0">
                <a:solidFill>
                  <a:srgbClr val="00B050"/>
                </a:solidFill>
              </a:rPr>
              <a:t>১।বিশ্বগ্রামের ধারনা সর্বপ্রথম কে দেন  ?</a:t>
            </a:r>
            <a:endParaRPr lang="en-US" sz="280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0056" y="3589066"/>
            <a:ext cx="8543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smtClean="0">
                <a:solidFill>
                  <a:srgbClr val="00B050"/>
                </a:solidFill>
              </a:rPr>
              <a:t>২।মার্শাল ম্যাকলুহান কত সালে এই শব্দ ব্যবহার করেন ?</a:t>
            </a:r>
            <a:endParaRPr lang="en-US" sz="280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0369" y="4285306"/>
            <a:ext cx="6796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smtClean="0">
                <a:solidFill>
                  <a:srgbClr val="00B050"/>
                </a:solidFill>
              </a:rPr>
              <a:t>৩।</a:t>
            </a:r>
            <a:r>
              <a:rPr lang="en-US" sz="2400" b="1" smtClean="0">
                <a:solidFill>
                  <a:srgbClr val="00B050"/>
                </a:solidFill>
              </a:rPr>
              <a:t>Global village </a:t>
            </a:r>
            <a:r>
              <a:rPr lang="bn-IN" sz="2400" b="1" smtClean="0">
                <a:solidFill>
                  <a:srgbClr val="00B050"/>
                </a:solidFill>
              </a:rPr>
              <a:t> এর অর্থ কি ?</a:t>
            </a:r>
            <a:endParaRPr lang="en-US" sz="24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731" y="443543"/>
            <a:ext cx="498822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6000" smtClean="0">
                <a:latin typeface="+mj-lt"/>
              </a:rPr>
              <a:t>জোড়ায় কাজ</a:t>
            </a:r>
            <a:endParaRPr lang="en-US" sz="600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4217" y="4948144"/>
            <a:ext cx="965345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smtClean="0"/>
              <a:t>২। বিশ্বকে আমরা কিশের সাথে তুলনা করতে পারি ?</a:t>
            </a:r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1084216" y="2751221"/>
            <a:ext cx="9653451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smtClean="0"/>
              <a:t>১। </a:t>
            </a:r>
            <a:r>
              <a:rPr lang="bn-IN" sz="360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 ব্যবস্থার ফলে প্রতিনিয়ত পৃথিবী ছোট হয়ে আসছে বর্ণনা কর ?</a:t>
            </a:r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2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8469" y="604350"/>
            <a:ext cx="4072153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smtClean="0">
                <a:solidFill>
                  <a:srgbClr val="00B0F0"/>
                </a:solidFill>
              </a:rPr>
              <a:t>বাড়ির কাজ</a:t>
            </a:r>
            <a:endParaRPr lang="en-US" sz="540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1492" y="3189643"/>
            <a:ext cx="100461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400" smtClean="0"/>
              <a:t>বিশ্বে ছড়িয়ে ছিটিয়ে থাকা জাতিগোষ্ঠীকে একটি ছাতার নিচে নিয়ে আসা যায় কিভাবে ব্যাখা কর ?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19510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143" y="259471"/>
            <a:ext cx="4532812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smtClean="0">
                <a:solidFill>
                  <a:srgbClr val="00B0F0"/>
                </a:solidFill>
              </a:rPr>
              <a:t>মূল্যায়ন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5148" y="2101271"/>
            <a:ext cx="708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smtClean="0"/>
              <a:t>ক । মার্শাল ম্যাকলুহান কত সালে জন্ম গ্রহণ করেন ?</a:t>
            </a:r>
          </a:p>
          <a:p>
            <a:endParaRPr lang="bn-IN" sz="2400" smtClean="0"/>
          </a:p>
          <a:p>
            <a:r>
              <a:rPr lang="bn-IN" sz="2000" smtClean="0"/>
              <a:t>        </a:t>
            </a:r>
            <a:r>
              <a:rPr lang="bn-IN" sz="2400" smtClean="0">
                <a:solidFill>
                  <a:srgbClr val="00B050"/>
                </a:solidFill>
              </a:rPr>
              <a:t>ক)</a:t>
            </a:r>
            <a:r>
              <a:rPr lang="bn-IN" sz="2400" smtClean="0"/>
              <a:t> </a:t>
            </a:r>
            <a:r>
              <a:rPr lang="en-US" sz="2800" smtClean="0"/>
              <a:t>১911</a:t>
            </a:r>
            <a:r>
              <a:rPr lang="en-US" sz="2400" smtClean="0"/>
              <a:t>              </a:t>
            </a:r>
            <a:r>
              <a:rPr lang="bn-IN" sz="2400" smtClean="0"/>
              <a:t>খ) ১৯১২ </a:t>
            </a:r>
          </a:p>
          <a:p>
            <a:endParaRPr lang="bn-IN" sz="2000" smtClean="0"/>
          </a:p>
          <a:p>
            <a:r>
              <a:rPr lang="bn-IN" sz="2400" smtClean="0"/>
              <a:t>        গ) ১৯১৪           ঘ) ১৯১৫</a:t>
            </a:r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2005148" y="4645121"/>
            <a:ext cx="5146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smtClean="0"/>
              <a:t>খ । তিনি মৃত্যুবরণ করেন কত সালে ?</a:t>
            </a:r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2602774" y="5577839"/>
            <a:ext cx="3507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smtClean="0"/>
              <a:t>ক) ১৯৭৯         খ) ১৯৮১</a:t>
            </a:r>
          </a:p>
          <a:p>
            <a:endParaRPr lang="bn-IN" sz="2400" smtClean="0"/>
          </a:p>
          <a:p>
            <a:r>
              <a:rPr lang="bn-IN" sz="2400" smtClean="0">
                <a:solidFill>
                  <a:srgbClr val="00B050"/>
                </a:solidFill>
              </a:rPr>
              <a:t>গ)</a:t>
            </a:r>
            <a:r>
              <a:rPr lang="bn-IN" sz="2400" smtClean="0"/>
              <a:t> ১৯৮০         ঘ) ১৯৮২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172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175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sagor</cp:lastModifiedBy>
  <cp:revision>98</cp:revision>
  <dcterms:created xsi:type="dcterms:W3CDTF">2019-03-28T04:23:09Z</dcterms:created>
  <dcterms:modified xsi:type="dcterms:W3CDTF">2019-05-25T10:01:03Z</dcterms:modified>
</cp:coreProperties>
</file>